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9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4DD59-A5FE-4DFC-B0DA-6FCB69AC415D}" type="datetimeFigureOut">
              <a:rPr lang="en-US" smtClean="0"/>
              <a:t>11/3/2008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A207E-57B2-4C03-A20B-E5A228D066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AD468-5424-4BC7-95C2-AFD390567F8E}" type="datetimeFigureOut">
              <a:rPr lang="en-US" smtClean="0"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A065-C851-46C2-A736-12C8F90DE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AD468-5424-4BC7-95C2-AFD390567F8E}" type="datetimeFigureOut">
              <a:rPr lang="en-US" smtClean="0"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A065-C851-46C2-A736-12C8F90DE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AD468-5424-4BC7-95C2-AFD390567F8E}" type="datetimeFigureOut">
              <a:rPr lang="en-US" smtClean="0"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A065-C851-46C2-A736-12C8F90DE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AD468-5424-4BC7-95C2-AFD390567F8E}" type="datetimeFigureOut">
              <a:rPr lang="en-US" smtClean="0"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A065-C851-46C2-A736-12C8F90DE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AD468-5424-4BC7-95C2-AFD390567F8E}" type="datetimeFigureOut">
              <a:rPr lang="en-US" smtClean="0"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A065-C851-46C2-A736-12C8F90DE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AD468-5424-4BC7-95C2-AFD390567F8E}" type="datetimeFigureOut">
              <a:rPr lang="en-US" smtClean="0"/>
              <a:t>11/3/2008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A065-C851-46C2-A736-12C8F90DE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AD468-5424-4BC7-95C2-AFD390567F8E}" type="datetimeFigureOut">
              <a:rPr lang="en-US" smtClean="0"/>
              <a:t>11/3/2008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A065-C851-46C2-A736-12C8F90DE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AD468-5424-4BC7-95C2-AFD390567F8E}" type="datetimeFigureOut">
              <a:rPr lang="en-US" smtClean="0"/>
              <a:t>11/3/2008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A065-C851-46C2-A736-12C8F90DE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AD468-5424-4BC7-95C2-AFD390567F8E}" type="datetimeFigureOut">
              <a:rPr lang="en-US" smtClean="0"/>
              <a:t>11/3/2008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A065-C851-46C2-A736-12C8F90DE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AD468-5424-4BC7-95C2-AFD390567F8E}" type="datetimeFigureOut">
              <a:rPr lang="en-US" smtClean="0"/>
              <a:t>11/3/2008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A065-C851-46C2-A736-12C8F90DE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AD468-5424-4BC7-95C2-AFD390567F8E}" type="datetimeFigureOut">
              <a:rPr lang="en-US" smtClean="0"/>
              <a:t>11/3/2008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DA065-C851-46C2-A736-12C8F90DE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AD468-5424-4BC7-95C2-AFD390567F8E}" type="datetimeFigureOut">
              <a:rPr lang="en-US" smtClean="0"/>
              <a:t>11/3/2008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DA065-C851-46C2-A736-12C8F90DE1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Creative Problem Solving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Adapted from “CPS For Kids” written by Bob </a:t>
            </a:r>
            <a:r>
              <a:rPr lang="en-US" dirty="0" err="1" smtClean="0"/>
              <a:t>Eberle</a:t>
            </a:r>
            <a:r>
              <a:rPr lang="en-US" dirty="0" smtClean="0"/>
              <a:t> and Bob </a:t>
            </a:r>
            <a:r>
              <a:rPr lang="en-US" dirty="0" err="1" smtClean="0"/>
              <a:t>Stanish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Acceptance Finding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Preparing a plan to put our ideas to work.</a:t>
            </a:r>
          </a:p>
          <a:p>
            <a:r>
              <a:rPr lang="en-US" dirty="0" smtClean="0"/>
              <a:t>Figuring out what needs to be done and how to do it.</a:t>
            </a:r>
          </a:p>
          <a:p>
            <a:r>
              <a:rPr lang="en-US" dirty="0" smtClean="0"/>
              <a:t>Finding out about other things that need to be improved.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Guiding the Group in Brainstorming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57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Creating, thinking up ideas, is basic to creative problem-solving.  For this reason, particular care must be taken in teaching students the techniques of brainstorming.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8" name="Picture 4" descr="plug-in bra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25" y="3810000"/>
            <a:ext cx="5238750" cy="283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Guidelines for Brainstorming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All ideas are acceptable.  Don’t worry if your idea is good or bad.  No put downs or laughing.  Later on we’ll decide how good the ideas really are.</a:t>
            </a:r>
          </a:p>
          <a:p>
            <a:r>
              <a:rPr lang="en-US" dirty="0" smtClean="0"/>
              <a:t>We like far out ideas!  Ideas that are different, wild, and seemingly outlandish may lead us to something really good.</a:t>
            </a:r>
          </a:p>
          <a:p>
            <a:r>
              <a:rPr lang="en-US" dirty="0" smtClean="0"/>
              <a:t>Go for a bunch of ideas.  The more ideas we have, the better chance we have of coming up with some great ideas.</a:t>
            </a:r>
          </a:p>
          <a:p>
            <a:r>
              <a:rPr lang="en-US" dirty="0" smtClean="0"/>
              <a:t>Spin-off another person’s idea.  If someone’s idea makes you think of another idea, say it.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3663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How to SCAMPER for Ideas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82000" cy="5059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S		Substitute		What could you substitute?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smtClean="0"/>
              <a:t>				What might you do instead?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smtClean="0"/>
              <a:t>				What would do as well or better?</a:t>
            </a:r>
          </a:p>
          <a:p>
            <a:pPr>
              <a:buNone/>
            </a:pPr>
            <a:r>
              <a:rPr lang="en-US" sz="2000" dirty="0" smtClean="0"/>
              <a:t>C		Combine		What could you combine?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smtClean="0"/>
              <a:t>				What might work well together?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smtClean="0"/>
              <a:t>				What could be brought together?</a:t>
            </a:r>
          </a:p>
          <a:p>
            <a:pPr>
              <a:buNone/>
            </a:pPr>
            <a:r>
              <a:rPr lang="en-US" sz="2000" dirty="0" smtClean="0"/>
              <a:t>A		Adapt			What could be adjusted?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smtClean="0"/>
              <a:t>				How could you make it fit?</a:t>
            </a:r>
          </a:p>
          <a:p>
            <a:pPr>
              <a:buNone/>
            </a:pPr>
            <a:r>
              <a:rPr lang="en-US" sz="2000" dirty="0" smtClean="0"/>
              <a:t>M		Modify			What would happen if you changed form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smtClean="0"/>
              <a:t>				or quality?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smtClean="0"/>
              <a:t>	Magnify			Could you make it larger/greater/stronger?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smtClean="0"/>
              <a:t>	Minify			Could you make is smaller/lighter/slower?</a:t>
            </a:r>
            <a:endParaRPr lang="en-US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219200"/>
            <a:ext cx="8001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	Put to Other Uses	How could you use it for a different 				purpose?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	What are some new ways to apply it?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	What does it suggest?</a:t>
            </a:r>
          </a:p>
          <a:p>
            <a:r>
              <a:rPr lang="en-US" sz="2000" dirty="0" smtClean="0"/>
              <a:t>E	Eliminate		What could you subtract or take away?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	What could you do without?</a:t>
            </a:r>
          </a:p>
          <a:p>
            <a:r>
              <a:rPr lang="en-US" sz="2000" dirty="0" smtClean="0"/>
              <a:t>R	Reverse			What would you have if you reversed it?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	Could you change the parts, order, 					layout, or sequence?</a:t>
            </a:r>
            <a:endParaRPr lang="en-US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Sensing problems and challenges means that…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know that something is bothering you.</a:t>
            </a:r>
          </a:p>
          <a:p>
            <a:r>
              <a:rPr lang="en-US" dirty="0" smtClean="0"/>
              <a:t>That uneasy feeling that won’t go away.</a:t>
            </a:r>
          </a:p>
          <a:p>
            <a:r>
              <a:rPr lang="en-US" dirty="0" smtClean="0"/>
              <a:t>You are aware that something isn’t working out.</a:t>
            </a:r>
          </a:p>
          <a:p>
            <a:r>
              <a:rPr lang="en-US" dirty="0" smtClean="0"/>
              <a:t>You wish that something were improved.</a:t>
            </a:r>
          </a:p>
          <a:p>
            <a:r>
              <a:rPr lang="en-US" dirty="0" smtClean="0"/>
              <a:t>You don’t know for sure what to do about it.</a:t>
            </a:r>
          </a:p>
          <a:p>
            <a:r>
              <a:rPr lang="en-US" dirty="0" smtClean="0"/>
              <a:t>You realize that something needs to be done.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Chunks in the Ice Cream</a:t>
            </a:r>
            <a:endParaRPr lang="en-US" dirty="0"/>
          </a:p>
        </p:txBody>
      </p:sp>
      <p:pic>
        <p:nvPicPr>
          <p:cNvPr id="25604" name="Picture 4" descr="http://images.google.com/url?q=http://www.unitedwaysb.org/Ice%2520Cream.jpg&amp;usg=AFQjCNEX7DuYAHX6gy06iSZlOmLJiELdx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48025" y="1600200"/>
            <a:ext cx="264795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Room for Improvement</a:t>
            </a:r>
            <a:endParaRPr lang="en-US" dirty="0"/>
          </a:p>
        </p:txBody>
      </p:sp>
      <p:pic>
        <p:nvPicPr>
          <p:cNvPr id="32770" name="Picture 2" descr="http://www.weac.org/abbott/graphics/2003-04/6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828800"/>
            <a:ext cx="3810000" cy="3800475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286000" y="5638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"Here's my report card. I wanted to leave plenty of room for improvement."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457200" y="1257300"/>
            <a:ext cx="8229600" cy="43434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Question: </a:t>
            </a:r>
            <a:r>
              <a:rPr lang="en-US" sz="3600" dirty="0" smtClean="0"/>
              <a:t>What skills must children learn to become responsible, contributing, self-sufficient individuals?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b="1" dirty="0" smtClean="0"/>
              <a:t>Answer: </a:t>
            </a:r>
            <a:r>
              <a:rPr lang="en-US" sz="3600" dirty="0" smtClean="0"/>
              <a:t>Because it is the most basic of all skills, </a:t>
            </a:r>
            <a:r>
              <a:rPr lang="en-US" sz="3600" u="sng" dirty="0" smtClean="0"/>
              <a:t>problem-solving</a:t>
            </a:r>
            <a:r>
              <a:rPr lang="en-US" sz="3600" dirty="0" smtClean="0"/>
              <a:t> is a logical and inclusive response.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6800" y="914400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762000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00100" y="335845"/>
            <a:ext cx="7543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Creative problem-solving is a basic skill and a good sense approach to modern day living and learning.  It provides for the application of a broad range of thinking processes.  It serves as a model for artistic expression, scientific investigation, and social inquiry. It is also a model for improving relationships, dealing with social uncertainties, and reducing stress that individuals sometimes experience.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Levels of CPS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Sensing Problems and Challenges</a:t>
            </a:r>
          </a:p>
          <a:p>
            <a:r>
              <a:rPr lang="en-US" dirty="0" smtClean="0"/>
              <a:t>Fact Finding</a:t>
            </a:r>
          </a:p>
          <a:p>
            <a:r>
              <a:rPr lang="en-US" dirty="0" smtClean="0"/>
              <a:t>Problem Finding</a:t>
            </a:r>
          </a:p>
          <a:p>
            <a:r>
              <a:rPr lang="en-US" dirty="0" smtClean="0"/>
              <a:t>Idea Finding</a:t>
            </a:r>
          </a:p>
          <a:p>
            <a:r>
              <a:rPr lang="en-US" dirty="0" smtClean="0"/>
              <a:t>Solution Finding</a:t>
            </a:r>
          </a:p>
          <a:p>
            <a:r>
              <a:rPr lang="en-US" dirty="0" smtClean="0"/>
              <a:t>Acceptance Finding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Sensing Problems and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Being alert to situations and conditions needing improvement.  </a:t>
            </a:r>
          </a:p>
          <a:p>
            <a:r>
              <a:rPr lang="en-US" dirty="0" smtClean="0"/>
              <a:t>Noticing and sensing that things are not as good as they should be.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 Finding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Getting information as an aid to understanding the situation.</a:t>
            </a:r>
          </a:p>
          <a:p>
            <a:r>
              <a:rPr lang="en-US" dirty="0" smtClean="0"/>
              <a:t>Digging in and getting at the cause of things.</a:t>
            </a:r>
          </a:p>
          <a:p>
            <a:r>
              <a:rPr lang="en-US" dirty="0" smtClean="0"/>
              <a:t>Asking questions, finding out about it for sure.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Finding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Looking at the whole puzzle to see how the pieces fit together.</a:t>
            </a:r>
          </a:p>
          <a:p>
            <a:r>
              <a:rPr lang="en-US" dirty="0" smtClean="0"/>
              <a:t>Using facts to identify the parts of a big problem.</a:t>
            </a:r>
          </a:p>
          <a:p>
            <a:r>
              <a:rPr lang="en-US" dirty="0" smtClean="0"/>
              <a:t>Selecting and stating a manageable problem.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Finding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Coming up with lots of ways to solve a problem.</a:t>
            </a:r>
          </a:p>
          <a:p>
            <a:r>
              <a:rPr lang="en-US" dirty="0" smtClean="0"/>
              <a:t>Thinking of ways that are different and far out.</a:t>
            </a:r>
          </a:p>
          <a:p>
            <a:r>
              <a:rPr lang="en-US" dirty="0" smtClean="0"/>
              <a:t>Thinking up things that nobody else will think of.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Finding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Looking at our ideas to see which one might work.</a:t>
            </a:r>
          </a:p>
          <a:p>
            <a:r>
              <a:rPr lang="en-US" dirty="0" smtClean="0"/>
              <a:t>Coming up with some measures to see how good our ideas really are.</a:t>
            </a:r>
          </a:p>
          <a:p>
            <a:r>
              <a:rPr lang="en-US" dirty="0" smtClean="0"/>
              <a:t>Picking out the ideas that measure out as the best.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517</Words>
  <Application>Microsoft Office PowerPoint</Application>
  <PresentationFormat>On-screen Show (4:3)</PresentationFormat>
  <Paragraphs>71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Creative Problem Solving</vt:lpstr>
      <vt:lpstr>Question: What skills must children learn to become responsible, contributing, self-sufficient individuals?  Answer: Because it is the most basic of all skills, problem-solving is a logical and inclusive response.  </vt:lpstr>
      <vt:lpstr>Slide 3</vt:lpstr>
      <vt:lpstr>Six Levels of CPS</vt:lpstr>
      <vt:lpstr>Sensing Problems and Challenges</vt:lpstr>
      <vt:lpstr>Fact Finding</vt:lpstr>
      <vt:lpstr>Problem Finding</vt:lpstr>
      <vt:lpstr>Idea Finding</vt:lpstr>
      <vt:lpstr>Solution Finding</vt:lpstr>
      <vt:lpstr>Acceptance Finding</vt:lpstr>
      <vt:lpstr>Guiding the Group in Brainstorming</vt:lpstr>
      <vt:lpstr>Guidelines for Brainstorming</vt:lpstr>
      <vt:lpstr>How to SCAMPER for Ideas</vt:lpstr>
      <vt:lpstr>Slide 14</vt:lpstr>
      <vt:lpstr>Sensing problems and challenges means that…</vt:lpstr>
      <vt:lpstr>Chunks in the Ice Cream</vt:lpstr>
      <vt:lpstr>Room for Improvement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Creative Problem Solving</dc:title>
  <dc:creator>HP Authorized Customer</dc:creator>
  <cp:lastModifiedBy>HP Authorized Customer</cp:lastModifiedBy>
  <cp:revision>8</cp:revision>
  <dcterms:created xsi:type="dcterms:W3CDTF">2008-11-04T03:10:45Z</dcterms:created>
  <dcterms:modified xsi:type="dcterms:W3CDTF">2008-11-04T04:21:31Z</dcterms:modified>
</cp:coreProperties>
</file>